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76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22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155BE912-7C03-48D6-983E-75CDD9D15C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Customer Defaulting Modelling</a:t>
            </a:r>
            <a:endParaRPr dirty="0"/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D2749730-F286-4B0F-A14A-1CF10E0C4C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Tyro</a:t>
            </a:r>
          </a:p>
          <a:p>
            <a:r>
              <a:rPr lang="en-AU" dirty="0"/>
              <a:t>Ammar M.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7E12D-D60D-F644-BA6B-A96908D07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30E44-F8EB-604E-926D-8D1FBC8A4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</a:t>
            </a:r>
          </a:p>
          <a:p>
            <a:pPr lvl="1"/>
            <a:r>
              <a:rPr lang="en-US" dirty="0"/>
              <a:t>A model to predict customer defaulting based on customer EFTPOS transactions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Solution</a:t>
            </a:r>
          </a:p>
          <a:p>
            <a:pPr marL="0" indent="0">
              <a:buNone/>
            </a:pPr>
            <a:r>
              <a:rPr lang="en-US" dirty="0"/>
              <a:t>The suggested solution is an optimized classification model(</a:t>
            </a:r>
            <a:r>
              <a:rPr lang="en-US" dirty="0" err="1"/>
              <a:t>XGBoost</a:t>
            </a:r>
            <a:r>
              <a:rPr lang="en-US" dirty="0"/>
              <a:t>) with features include the customer recent behavior, i.e., considering the last N transactions.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887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D5530-2E70-C44F-BF32-ADFC2ABA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4FC1B-74B8-5E44-9C96-FE2B03DB0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9386"/>
            <a:ext cx="10515600" cy="1125919"/>
          </a:xfrm>
        </p:spPr>
        <p:txBody>
          <a:bodyPr>
            <a:normAutofit/>
          </a:bodyPr>
          <a:lstStyle/>
          <a:p>
            <a:r>
              <a:rPr lang="en-US" sz="1600" dirty="0"/>
              <a:t>The suggested solution is an optimized classification model(</a:t>
            </a:r>
            <a:r>
              <a:rPr lang="en-US" sz="1600" dirty="0" err="1"/>
              <a:t>XGBoost</a:t>
            </a:r>
            <a:r>
              <a:rPr lang="en-US" sz="1600" dirty="0"/>
              <a:t>) with features include the customer recent behavior, i.e., considering the last N transactions.</a:t>
            </a:r>
          </a:p>
          <a:p>
            <a:endParaRPr lang="en-US" sz="1600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235719-4955-A649-8059-594BBCF90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75" y="2367793"/>
            <a:ext cx="4953964" cy="4301186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6177674-C166-0C4E-BFA0-FEF9B60E92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177" y="2475305"/>
            <a:ext cx="3731871" cy="40189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387748-76A0-584A-A30D-062538EA9F49}"/>
              </a:ext>
            </a:extLst>
          </p:cNvPr>
          <p:cNvSpPr txBox="1"/>
          <p:nvPr/>
        </p:nvSpPr>
        <p:spPr>
          <a:xfrm>
            <a:off x="2488562" y="6494243"/>
            <a:ext cx="1064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A202FD-BDC9-934B-A274-B9D10E1FB2B9}"/>
              </a:ext>
            </a:extLst>
          </p:cNvPr>
          <p:cNvSpPr txBox="1"/>
          <p:nvPr/>
        </p:nvSpPr>
        <p:spPr>
          <a:xfrm>
            <a:off x="8567679" y="6494243"/>
            <a:ext cx="1064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936264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E713A-32C7-D946-93EF-3ED39BF9D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Expletory Data Analysis (Contract Periods)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4B91A5-5D92-804D-801F-E2425B92C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145" y="2547906"/>
            <a:ext cx="5582855" cy="2640410"/>
          </a:xfrm>
        </p:spPr>
      </p:pic>
      <p:pic>
        <p:nvPicPr>
          <p:cNvPr id="7" name="Picture 6" descr="A picture containing looking, black&#10;&#10;Description automatically generated">
            <a:extLst>
              <a:ext uri="{FF2B5EF4-FFF2-40B4-BE49-F238E27FC236}">
                <a16:creationId xmlns:a16="http://schemas.microsoft.com/office/drawing/2014/main" id="{1DA358D2-91F9-4F41-AE4A-A28EB4FFD9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27" y="2547906"/>
            <a:ext cx="6280975" cy="264041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5B1C4C5-D956-0248-9310-DC1D2C5CBDBD}"/>
              </a:ext>
            </a:extLst>
          </p:cNvPr>
          <p:cNvSpPr/>
          <p:nvPr/>
        </p:nvSpPr>
        <p:spPr>
          <a:xfrm>
            <a:off x="6829802" y="2928395"/>
            <a:ext cx="624294" cy="50060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DE25F-6FD5-9043-B2FC-A7BA73CAC44C}"/>
              </a:ext>
            </a:extLst>
          </p:cNvPr>
          <p:cNvSpPr txBox="1"/>
          <p:nvPr/>
        </p:nvSpPr>
        <p:spPr>
          <a:xfrm>
            <a:off x="995423" y="1412111"/>
            <a:ext cx="96301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data: </a:t>
            </a:r>
            <a:r>
              <a:rPr lang="en-AU" dirty="0"/>
              <a:t>'</a:t>
            </a:r>
            <a:r>
              <a:rPr lang="en-AU" dirty="0" err="1"/>
              <a:t>customer_id</a:t>
            </a:r>
            <a:r>
              <a:rPr lang="en-AU" dirty="0"/>
              <a:t>', '</a:t>
            </a:r>
            <a:r>
              <a:rPr lang="en-AU" dirty="0" err="1"/>
              <a:t>startDate</a:t>
            </a:r>
            <a:r>
              <a:rPr lang="en-AU" dirty="0"/>
              <a:t>', '</a:t>
            </a:r>
            <a:r>
              <a:rPr lang="en-AU" dirty="0" err="1"/>
              <a:t>firstTransactionDate</a:t>
            </a:r>
            <a:r>
              <a:rPr lang="en-AU" dirty="0"/>
              <a:t>', '</a:t>
            </a:r>
            <a:r>
              <a:rPr lang="en-AU" dirty="0" err="1"/>
              <a:t>terminatedDate</a:t>
            </a:r>
            <a:r>
              <a:rPr lang="en-AU" dirty="0"/>
              <a:t>'</a:t>
            </a:r>
            <a:endParaRPr lang="en-US" dirty="0"/>
          </a:p>
          <a:p>
            <a:pPr lvl="1"/>
            <a:r>
              <a:rPr lang="en-US" dirty="0"/>
              <a:t>Transaction data: </a:t>
            </a:r>
            <a:r>
              <a:rPr lang="en-AU" dirty="0"/>
              <a:t>'date', '</a:t>
            </a:r>
            <a:r>
              <a:rPr lang="en-AU" dirty="0" err="1"/>
              <a:t>customer_id</a:t>
            </a:r>
            <a:r>
              <a:rPr lang="en-AU" dirty="0"/>
              <a:t>', 'industry', 'location', '</a:t>
            </a:r>
            <a:r>
              <a:rPr lang="en-AU" dirty="0" err="1"/>
              <a:t>monthly_amount</a:t>
            </a:r>
            <a:r>
              <a:rPr lang="en-AU" dirty="0"/>
              <a:t>', '</a:t>
            </a:r>
            <a:r>
              <a:rPr lang="en-AU" dirty="0" err="1"/>
              <a:t>daily_average_amount</a:t>
            </a:r>
            <a:r>
              <a:rPr lang="en-AU" dirty="0"/>
              <a:t>', '</a:t>
            </a:r>
            <a:r>
              <a:rPr lang="en-AU" dirty="0" err="1"/>
              <a:t>daily_sd_amount</a:t>
            </a:r>
            <a:r>
              <a:rPr lang="en-AU" dirty="0"/>
              <a:t>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Most of the customers ended their contract on Feb 2013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542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33045-0B77-3249-91E0-EB686AB73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Expletory Data Analysis (Transactions)</a:t>
            </a:r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AA935EA4-1A7C-634A-A8FA-0505B0673E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338" y="2617693"/>
            <a:ext cx="9238859" cy="376545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EF419C6-FA4B-854B-B5EA-FF4B734BDB01}"/>
              </a:ext>
            </a:extLst>
          </p:cNvPr>
          <p:cNvSpPr txBox="1">
            <a:spLocks/>
          </p:cNvSpPr>
          <p:nvPr/>
        </p:nvSpPr>
        <p:spPr>
          <a:xfrm>
            <a:off x="766483" y="1690688"/>
            <a:ext cx="10515600" cy="7920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criteria to define a customer being defaulting is not clear</a:t>
            </a:r>
          </a:p>
          <a:p>
            <a:r>
              <a:rPr lang="en-US" dirty="0"/>
              <a:t>Data is given only for January of each year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94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FB321-4D79-444B-9041-336D20AB5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93282-ED54-364E-9C87-8B5BC0FFB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task is formed as a classification problem based on </a:t>
            </a:r>
            <a:r>
              <a:rPr lang="en-US" dirty="0" err="1"/>
              <a:t>XGBoost</a:t>
            </a:r>
            <a:endParaRPr lang="en-US" dirty="0"/>
          </a:p>
          <a:p>
            <a:r>
              <a:rPr lang="en-US" dirty="0"/>
              <a:t>Features:</a:t>
            </a:r>
            <a:r>
              <a:rPr lang="en-AU" sz="1200" dirty="0"/>
              <a:t>'date', '</a:t>
            </a:r>
            <a:r>
              <a:rPr lang="en-AU" sz="1200" dirty="0" err="1"/>
              <a:t>customer_id</a:t>
            </a:r>
            <a:r>
              <a:rPr lang="en-AU" sz="1200" dirty="0"/>
              <a:t>', 'industry', 'location', '</a:t>
            </a:r>
            <a:r>
              <a:rPr lang="en-AU" sz="1200" dirty="0" err="1"/>
              <a:t>monthly_amount</a:t>
            </a:r>
            <a:r>
              <a:rPr lang="en-AU" sz="1200" dirty="0"/>
              <a:t>', '</a:t>
            </a:r>
            <a:r>
              <a:rPr lang="en-AU" sz="1200" dirty="0" err="1"/>
              <a:t>daily_average_amount</a:t>
            </a:r>
            <a:r>
              <a:rPr lang="en-AU" sz="1200" dirty="0"/>
              <a:t>', '</a:t>
            </a:r>
            <a:r>
              <a:rPr lang="en-AU" sz="1200" dirty="0" err="1"/>
              <a:t>daily_sd_amount</a:t>
            </a:r>
            <a:r>
              <a:rPr lang="en-AU" sz="1200" dirty="0"/>
              <a:t>', '</a:t>
            </a:r>
            <a:r>
              <a:rPr lang="en-AU" sz="1200" dirty="0" err="1"/>
              <a:t>startDate</a:t>
            </a:r>
            <a:r>
              <a:rPr lang="en-AU" sz="1200" dirty="0"/>
              <a:t>', '</a:t>
            </a:r>
            <a:r>
              <a:rPr lang="en-AU" sz="1200" dirty="0" err="1"/>
              <a:t>firstTransactionDate</a:t>
            </a:r>
            <a:r>
              <a:rPr lang="en-AU" sz="1200" dirty="0"/>
              <a:t>', '</a:t>
            </a:r>
            <a:r>
              <a:rPr lang="en-AU" sz="1200" dirty="0" err="1"/>
              <a:t>terminatedDate</a:t>
            </a:r>
            <a:r>
              <a:rPr lang="en-AU" sz="1200" dirty="0"/>
              <a:t>', 'Tenure', 'year', 'month', 'class', 'monthly_amount_1', 'daily_average_amount_1', 'daily_sd_amount_1', 'monthly_amount_2', 'daily_average_amount_2', 'daily_sd_amount_2', 'monthly_amount_3', 'daily_average_amount_3', 'daily_sd_amount_3', 'monthly_amount_4', 'daily_average_amount_4', 'daily_sd_amount_4’</a:t>
            </a:r>
          </a:p>
          <a:p>
            <a:r>
              <a:rPr lang="en-US" dirty="0"/>
              <a:t>The hypothesis is that recent money transactions impact customers defaulting</a:t>
            </a:r>
          </a:p>
          <a:p>
            <a:r>
              <a:rPr lang="en-US" dirty="0"/>
              <a:t>The hyperparameter of the model are optimized using Bayesian search</a:t>
            </a:r>
          </a:p>
          <a:p>
            <a:r>
              <a:rPr lang="en-US" dirty="0"/>
              <a:t>Other modeling could be tried as well. For example to consider the problem as time series.</a:t>
            </a:r>
          </a:p>
          <a:p>
            <a:r>
              <a:rPr lang="en-US" dirty="0"/>
              <a:t>Defining defaulting customers by contract ending is questionable.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256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652CF-43DB-3541-9DEC-32D6F2A31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interpretation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D14CAE-EA4D-264C-A09A-E6CEB76BF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098" y="1439999"/>
            <a:ext cx="5869804" cy="534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476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8702</TotalTime>
  <Words>358</Words>
  <Application>Microsoft Macintosh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Customer Defaulting Modelling</vt:lpstr>
      <vt:lpstr>Summery</vt:lpstr>
      <vt:lpstr>Result</vt:lpstr>
      <vt:lpstr>Expletory Data Analysis (Contract Periods)</vt:lpstr>
      <vt:lpstr>Expletory Data Analysis (Transactions)</vt:lpstr>
      <vt:lpstr>Modelling</vt:lpstr>
      <vt:lpstr>Model interpretation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(1)</dc:title>
  <dc:creator/>
  <cp:lastModifiedBy>Ammar Mohemmed</cp:lastModifiedBy>
  <cp:revision>18</cp:revision>
  <dcterms:created xsi:type="dcterms:W3CDTF">2020-03-05T00:42:58Z</dcterms:created>
  <dcterms:modified xsi:type="dcterms:W3CDTF">2020-03-23T00:38:48Z</dcterms:modified>
</cp:coreProperties>
</file>

<file path=docProps/thumbnail.jpeg>
</file>